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4"/>
  </p:sldMasterIdLst>
  <p:notesMasterIdLst>
    <p:notesMasterId r:id="rId6"/>
  </p:notesMasterIdLst>
  <p:sldIdLst>
    <p:sldId id="261" r:id="rId5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421BE6-01F0-4A46-9455-59DC72809AB6}" v="29" dt="2025-09-13T10:07:15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7"/>
    <p:restoredTop sz="94648"/>
  </p:normalViewPr>
  <p:slideViewPr>
    <p:cSldViewPr snapToGrid="0">
      <p:cViewPr varScale="1">
        <p:scale>
          <a:sx n="27" d="100"/>
          <a:sy n="27" d="100"/>
        </p:scale>
        <p:origin x="90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DDC7D-1537-A542-BB4E-68F54AEAE8E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9DF8F-7D6F-9749-8991-DC93F4BEB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3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1pPr>
    <a:lvl2pPr marL="1829740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2pPr>
    <a:lvl3pPr marL="3659477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3pPr>
    <a:lvl4pPr marL="5489214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4pPr>
    <a:lvl5pPr marL="7318954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5pPr>
    <a:lvl6pPr marL="9148690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6pPr>
    <a:lvl7pPr marL="10978430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7pPr>
    <a:lvl8pPr marL="12808167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8pPr>
    <a:lvl9pPr marL="14637910" algn="l" defTabSz="3659477" rtl="0" eaLnBrk="1" latinLnBrk="0" hangingPunct="1">
      <a:defRPr sz="48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0" y="2708920"/>
            <a:ext cx="49331880" cy="5567365"/>
          </a:xfrm>
        </p:spPr>
        <p:txBody>
          <a:bodyPr>
            <a:normAutofit/>
          </a:bodyPr>
          <a:lstStyle>
            <a:lvl1pPr algn="ctr">
              <a:defRPr sz="8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120" y="8403928"/>
            <a:ext cx="49331880" cy="2895601"/>
          </a:xfrm>
        </p:spPr>
        <p:txBody>
          <a:bodyPr>
            <a:noAutofit/>
          </a:bodyPr>
          <a:lstStyle>
            <a:lvl1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69878C2-E8DC-A587-DEB6-2D4FF61A1EA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60120" y="11509094"/>
            <a:ext cx="49331880" cy="16749673"/>
          </a:xfrm>
        </p:spPr>
        <p:txBody>
          <a:bodyPr>
            <a:normAutofit/>
          </a:bodyPr>
          <a:lstStyle>
            <a:lvl1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7BE902-83C2-9350-C3A9-F69176B9D552}"/>
              </a:ext>
            </a:extLst>
          </p:cNvPr>
          <p:cNvSpPr txBox="1"/>
          <p:nvPr userDrawn="1"/>
        </p:nvSpPr>
        <p:spPr>
          <a:xfrm>
            <a:off x="49377600" y="10515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17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4165271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363199"/>
            <a:ext cx="44165520" cy="1558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592B04-17DD-324C-AC9F-D853B21FAF99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B36262-1060-9148-AB88-1D51363D124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close up of a sign&#10;&#10;AI-generated content may be incorrect.">
            <a:extLst>
              <a:ext uri="{FF2B5EF4-FFF2-40B4-BE49-F238E27FC236}">
                <a16:creationId xmlns:a16="http://schemas.microsoft.com/office/drawing/2014/main" id="{4E029F20-D0A1-F9C0-B98A-721FEAB033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8279" y="500690"/>
            <a:ext cx="11058921" cy="1865820"/>
          </a:xfrm>
          <a:prstGeom prst="rect">
            <a:avLst/>
          </a:prstGeom>
        </p:spPr>
      </p:pic>
      <p:pic>
        <p:nvPicPr>
          <p:cNvPr id="12" name="Picture 11" descr="A close-up of a logo&#10;&#10;AI-generated content may be incorrect.">
            <a:extLst>
              <a:ext uri="{FF2B5EF4-FFF2-40B4-BE49-F238E27FC236}">
                <a16:creationId xmlns:a16="http://schemas.microsoft.com/office/drawing/2014/main" id="{46A27B67-A048-00CA-E497-42CD18DDD40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691846" y="487137"/>
            <a:ext cx="4700068" cy="177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42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546082B-44AC-878B-2104-13658C30B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paste your abstract title here. This title can go up to 4 lines.</a:t>
            </a:r>
            <a:br>
              <a:rPr lang="en-US" dirty="0"/>
            </a:br>
            <a:r>
              <a:rPr lang="en-US" dirty="0"/>
              <a:t>Line 2</a:t>
            </a:r>
            <a:br>
              <a:rPr lang="en-US" dirty="0"/>
            </a:br>
            <a:r>
              <a:rPr lang="en-US" dirty="0"/>
              <a:t>Line 3</a:t>
            </a:r>
            <a:br>
              <a:rPr lang="en-US" dirty="0"/>
            </a:br>
            <a:r>
              <a:rPr lang="en-US" dirty="0"/>
              <a:t>Line 4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253E1A1-A6B0-6CA1-9F52-8C61FE4E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8276286"/>
            <a:ext cx="49331880" cy="3023244"/>
          </a:xfrm>
        </p:spPr>
        <p:txBody>
          <a:bodyPr/>
          <a:lstStyle/>
          <a:p>
            <a:pPr marL="0" indent="0" algn="ctr">
              <a:buNone/>
            </a:pPr>
            <a:r>
              <a:rPr lang="en-MY" dirty="0"/>
              <a:t>1Marc M.*, 1Siti Y., 2John D.</a:t>
            </a:r>
          </a:p>
          <a:p>
            <a:pPr marL="0" indent="0" algn="ctr">
              <a:buNone/>
            </a:pPr>
            <a:r>
              <a:rPr lang="en-MY" dirty="0"/>
              <a:t>Authors' name should follow the format: </a:t>
            </a:r>
            <a:br>
              <a:rPr lang="en-MY" dirty="0"/>
            </a:br>
            <a:r>
              <a:rPr lang="en-MY" i="1" dirty="0"/>
              <a:t>First Name + Initials of Last Name. </a:t>
            </a:r>
            <a:r>
              <a:rPr lang="en-MY" i="1" dirty="0" err="1"/>
              <a:t>ie</a:t>
            </a:r>
            <a:r>
              <a:rPr lang="en-MY" i="1" dirty="0"/>
              <a:t>. John D.</a:t>
            </a: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en-MY" dirty="0"/>
              <a:t>Presenting author shall be indicated with plus symbol (+).</a:t>
            </a: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en-MY" dirty="0"/>
              <a:t>Corresponding author shall be indicated with asterisk symbol (*)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0054149-A155-4688-E08F-2113339CE454}"/>
              </a:ext>
            </a:extLst>
          </p:cNvPr>
          <p:cNvSpPr>
            <a:spLocks noGrp="1"/>
          </p:cNvSpPr>
          <p:nvPr>
            <p:ph idx="13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14FD631-D4C7-E238-CDE4-F79C86768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4302680" y="544833"/>
            <a:ext cx="5943600" cy="123824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000" dirty="0"/>
              <a:t>Abstract #ID</a:t>
            </a:r>
          </a:p>
        </p:txBody>
      </p:sp>
    </p:spTree>
    <p:extLst>
      <p:ext uri="{BB962C8B-B14F-4D97-AF65-F5344CB8AC3E}">
        <p14:creationId xmlns:p14="http://schemas.microsoft.com/office/powerpoint/2010/main" val="2780204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214491-d125-42f1-a018-d7f3a8aca6b3">
      <Terms xmlns="http://schemas.microsoft.com/office/infopath/2007/PartnerControls"/>
    </lcf76f155ced4ddcb4097134ff3c332f>
    <TaxCatchAll xmlns="dd4c8089-59e7-458c-8c11-1b6c1f5f53a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4431AFD546B4AA6AF1E340F7D41C3" ma:contentTypeVersion="14" ma:contentTypeDescription="Create a new document." ma:contentTypeScope="" ma:versionID="42a7def4044cf2adf0d44f6d6267fb21">
  <xsd:schema xmlns:xsd="http://www.w3.org/2001/XMLSchema" xmlns:xs="http://www.w3.org/2001/XMLSchema" xmlns:p="http://schemas.microsoft.com/office/2006/metadata/properties" xmlns:ns2="7a214491-d125-42f1-a018-d7f3a8aca6b3" xmlns:ns3="dd4c8089-59e7-458c-8c11-1b6c1f5f53a2" targetNamespace="http://schemas.microsoft.com/office/2006/metadata/properties" ma:root="true" ma:fieldsID="cb48049efe5fdf191fc5955fda7d9908" ns2:_="" ns3:_="">
    <xsd:import namespace="7a214491-d125-42f1-a018-d7f3a8aca6b3"/>
    <xsd:import namespace="dd4c8089-59e7-458c-8c11-1b6c1f5f53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14491-d125-42f1-a018-d7f3a8aca6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24acd56-5a52-4f21-9d10-bd0b3e714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c8089-59e7-458c-8c11-1b6c1f5f53a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0642ea-aeb4-43c4-bfbd-ecbee8a83938}" ma:internalName="TaxCatchAll" ma:showField="CatchAllData" ma:web="dd4c8089-59e7-458c-8c11-1b6c1f5f53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46D74F-57A8-4F3E-95C0-1DF051EA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B758B1-31F9-4674-974C-E80E5A58C134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dd4c8089-59e7-458c-8c11-1b6c1f5f53a2"/>
    <ds:schemaRef ds:uri="7a214491-d125-42f1-a018-d7f3a8aca6b3"/>
  </ds:schemaRefs>
</ds:datastoreItem>
</file>

<file path=customXml/itemProps3.xml><?xml version="1.0" encoding="utf-8"?>
<ds:datastoreItem xmlns:ds="http://schemas.openxmlformats.org/officeDocument/2006/customXml" ds:itemID="{0D1FF9FC-7AD2-4CD2-B9CA-33FDC3212A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14491-d125-42f1-a018-d7f3a8aca6b3"/>
    <ds:schemaRef ds:uri="dd4c8089-59e7-458c-8c11-1b6c1f5f53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7836637-5d2e-4553-9fca-5af5f30bc19b}" enabled="0" method="" siteId="{a7836637-5d2e-4553-9fca-5af5f30bc19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77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Please paste your abstract title here. This title can go up to 4 lines. Line 2 Line 3 Line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Catherine Khor</cp:lastModifiedBy>
  <cp:revision>8</cp:revision>
  <dcterms:created xsi:type="dcterms:W3CDTF">2025-01-21T02:19:34Z</dcterms:created>
  <dcterms:modified xsi:type="dcterms:W3CDTF">2025-09-13T10:11:20Z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0x0101004B74431AFD546B4AA6AF1E340F7D41C3</vt:lpwstr>
  </property>
  <property fmtid="{D5CDD505-2E9C-101B-9397-08002B2CF9AE}" pid="3" name="MediaServiceImageTags">
    <vt:lpwstr/>
  </property>
</Properties>
</file>